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409" r:id="rId2"/>
    <p:sldId id="408" r:id="rId3"/>
    <p:sldId id="410" r:id="rId4"/>
    <p:sldId id="411" r:id="rId5"/>
    <p:sldId id="304" r:id="rId6"/>
    <p:sldId id="305" r:id="rId7"/>
    <p:sldId id="381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15" r:id="rId16"/>
    <p:sldId id="342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4" autoAdjust="0"/>
    <p:restoredTop sz="94660"/>
  </p:normalViewPr>
  <p:slideViewPr>
    <p:cSldViewPr>
      <p:cViewPr varScale="1">
        <p:scale>
          <a:sx n="62" d="100"/>
          <a:sy n="62" d="100"/>
        </p:scale>
        <p:origin x="-82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21" TargetMode="Externa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21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21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gatheringboise.com/wp-content/uploads/2012/05/gospel_of_john_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95"/>
            <a:ext cx="9185762" cy="683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4724400"/>
            <a:ext cx="5105400" cy="762000"/>
          </a:xfrm>
          <a:solidFill>
            <a:schemeClr val="bg1"/>
          </a:solidFill>
        </p:spPr>
        <p:txBody>
          <a:bodyPr tIns="365760" bIns="0"/>
          <a:lstStyle/>
          <a:p>
            <a:r>
              <a:rPr lang="en-US" sz="5400" dirty="0" smtClean="0">
                <a:latin typeface="Adobe Garamond Pro Bold" pitchFamily="18" charset="0"/>
              </a:rPr>
              <a:t>HOMEWORK</a:t>
            </a:r>
            <a:endParaRPr lang="en-US" sz="54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95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p=10121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p=10121</a:t>
            </a:r>
            <a:r>
              <a:rPr lang="en-US" sz="2000" b="1" u="sng" dirty="0" smtClean="0"/>
              <a:t> 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p=10121</a:t>
            </a:r>
            <a:r>
              <a:rPr lang="en-US" sz="2000" b="1" u="sng" dirty="0" smtClean="0"/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399"/>
          </a:xfrm>
        </p:spPr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3700" dirty="0"/>
              <a:t>The Word Comes to Earth: John </a:t>
            </a:r>
            <a:r>
              <a:rPr lang="en-US" sz="3700" dirty="0" smtClean="0"/>
              <a:t>1:1-10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14692" cy="57032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Who existed in the beginning </a:t>
            </a:r>
            <a:r>
              <a:rPr lang="en-US" dirty="0" smtClean="0"/>
              <a:t>with God</a:t>
            </a:r>
            <a:r>
              <a:rPr lang="en-US" dirty="0"/>
              <a:t>? (v. 1)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_</a:t>
            </a:r>
            <a:r>
              <a:rPr lang="en-US" u="sng" dirty="0" smtClean="0"/>
              <a:t>Someone called “The Word”</a:t>
            </a:r>
            <a:r>
              <a:rPr lang="en-US" dirty="0" smtClean="0"/>
              <a:t>_________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did </a:t>
            </a:r>
            <a:r>
              <a:rPr lang="en-US" dirty="0"/>
              <a:t>the Word (Jesus) </a:t>
            </a:r>
            <a:r>
              <a:rPr lang="en-US" dirty="0" smtClean="0"/>
              <a:t>do at creation</a:t>
            </a:r>
            <a:r>
              <a:rPr lang="en-US" dirty="0"/>
              <a:t>? (v. 3)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_</a:t>
            </a:r>
            <a:r>
              <a:rPr lang="en-US" u="sng" dirty="0" smtClean="0"/>
              <a:t>All </a:t>
            </a:r>
            <a:r>
              <a:rPr lang="en-US" u="sng" dirty="0"/>
              <a:t>things were made by him</a:t>
            </a:r>
            <a:r>
              <a:rPr lang="en-US" u="sng" dirty="0" smtClean="0"/>
              <a:t>.</a:t>
            </a:r>
            <a:r>
              <a:rPr lang="en-US" dirty="0" smtClean="0"/>
              <a:t>_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are two ways Jesus is described? </a:t>
            </a:r>
            <a:r>
              <a:rPr lang="en-US" dirty="0"/>
              <a:t>(v. 4)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_</a:t>
            </a:r>
            <a:r>
              <a:rPr lang="en-US" u="sng" dirty="0"/>
              <a:t>There was life in Him 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u="sng" dirty="0" smtClean="0"/>
              <a:t>He </a:t>
            </a:r>
            <a:r>
              <a:rPr lang="en-US" u="sng" dirty="0"/>
              <a:t>was the Light for </a:t>
            </a:r>
            <a:r>
              <a:rPr lang="en-US" u="sng" dirty="0" smtClean="0"/>
              <a:t>everyone_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8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14692" cy="5703277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dirty="0"/>
              <a:t>When Jesus came, what did T</a:t>
            </a:r>
            <a:r>
              <a:rPr lang="en-US" dirty="0" smtClean="0"/>
              <a:t>he Light </a:t>
            </a:r>
            <a:r>
              <a:rPr lang="en-US" dirty="0"/>
              <a:t>shine in? (v.5)</a:t>
            </a:r>
          </a:p>
          <a:p>
            <a:pPr lvl="1">
              <a:spcAft>
                <a:spcPts val="600"/>
              </a:spcAft>
            </a:pPr>
            <a:r>
              <a:rPr lang="en-US" u="sng" dirty="0"/>
              <a:t> </a:t>
            </a:r>
            <a:r>
              <a:rPr lang="en-US" u="sng" dirty="0" smtClean="0"/>
              <a:t>Darkness_____________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Who </a:t>
            </a:r>
            <a:r>
              <a:rPr lang="en-US" dirty="0"/>
              <a:t>did God send? (v.6)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_</a:t>
            </a:r>
            <a:r>
              <a:rPr lang="en-US" u="sng" dirty="0" smtClean="0"/>
              <a:t>A </a:t>
            </a:r>
            <a:r>
              <a:rPr lang="en-US" u="sng" dirty="0"/>
              <a:t>man named John</a:t>
            </a:r>
            <a:r>
              <a:rPr lang="en-US" dirty="0" smtClean="0"/>
              <a:t>__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Why </a:t>
            </a:r>
            <a:r>
              <a:rPr lang="en-US" dirty="0"/>
              <a:t>did this man come? (v. 7)</a:t>
            </a:r>
          </a:p>
          <a:p>
            <a:pPr lvl="1">
              <a:spcAft>
                <a:spcPts val="600"/>
              </a:spcAft>
            </a:pPr>
            <a:r>
              <a:rPr lang="en-US" u="sng" dirty="0" smtClean="0"/>
              <a:t>To </a:t>
            </a:r>
            <a:r>
              <a:rPr lang="en-US" u="sng" dirty="0"/>
              <a:t>tell people about the light so they </a:t>
            </a:r>
            <a:r>
              <a:rPr lang="en-US" u="sng" dirty="0" err="1"/>
              <a:t>coud</a:t>
            </a:r>
            <a:r>
              <a:rPr lang="en-US" u="sng" dirty="0"/>
              <a:t> </a:t>
            </a:r>
            <a:r>
              <a:rPr lang="en-US" u="sng" dirty="0" smtClean="0"/>
              <a:t>believe</a:t>
            </a:r>
            <a:endParaRPr lang="en-US" dirty="0"/>
          </a:p>
          <a:p>
            <a:pPr lvl="0">
              <a:spcAft>
                <a:spcPts val="600"/>
              </a:spcAft>
            </a:pPr>
            <a:r>
              <a:rPr lang="en-US" dirty="0"/>
              <a:t>What did the world think about Jesus </a:t>
            </a:r>
            <a:r>
              <a:rPr lang="en-US" sz="2800" dirty="0"/>
              <a:t>(the Word)? (v. 10)</a:t>
            </a:r>
          </a:p>
          <a:p>
            <a:pPr lvl="1">
              <a:spcAft>
                <a:spcPts val="600"/>
              </a:spcAft>
            </a:pPr>
            <a:r>
              <a:rPr lang="en-US" u="sng" dirty="0"/>
              <a:t>  They did not know </a:t>
            </a:r>
            <a:r>
              <a:rPr lang="en-US" u="sng" dirty="0" smtClean="0"/>
              <a:t>Him.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3700" dirty="0"/>
              <a:t>The Word Comes to Earth: John </a:t>
            </a:r>
            <a:r>
              <a:rPr lang="en-US" sz="3700" dirty="0" smtClean="0"/>
              <a:t>1:1-10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145042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905</Words>
  <Application>Microsoft Office PowerPoint</Application>
  <PresentationFormat>On-screen Show (4:3)</PresentationFormat>
  <Paragraphs>95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Refined</vt:lpstr>
      <vt:lpstr>HOMEWORK</vt:lpstr>
      <vt:lpstr>PowerPoint Presentation</vt:lpstr>
      <vt:lpstr> The Word Comes to Earth: John 1:1-10</vt:lpstr>
      <vt:lpstr> The Word Comes to Earth: John 1:1-10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91</cp:revision>
  <dcterms:created xsi:type="dcterms:W3CDTF">2012-08-28T02:53:07Z</dcterms:created>
  <dcterms:modified xsi:type="dcterms:W3CDTF">2013-02-15T20:14:20Z</dcterms:modified>
</cp:coreProperties>
</file>